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/>
    <p:restoredTop sz="94655"/>
  </p:normalViewPr>
  <p:slideViewPr>
    <p:cSldViewPr snapToGrid="0" snapToObjects="1">
      <p:cViewPr>
        <p:scale>
          <a:sx n="80" d="100"/>
          <a:sy n="80" d="100"/>
        </p:scale>
        <p:origin x="1456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94784-7159-3247-BB92-4A2698767B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B5E160-5ECD-0941-BDB5-73C0C1A0DD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65D4CA-92F8-C247-872C-E4D0442A5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FEDA7-8557-FA40-812C-4945B11248B8}" type="datetimeFigureOut">
              <a:rPr lang="en-US" smtClean="0"/>
              <a:t>5/13/20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384B77-48EC-FD48-98D6-59734693A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647513-F184-AF4A-8792-FC1878A0E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B0293-E52B-EF49-AEB5-896EC6B3B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289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4B510C-9C7F-E54A-952B-9480CECF5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3DB3E7-6FDB-2F42-A6AE-A37C1996AC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C8FCA6-0888-EA44-9B4B-3A58B53BF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FEDA7-8557-FA40-812C-4945B11248B8}" type="datetimeFigureOut">
              <a:rPr lang="en-US" smtClean="0"/>
              <a:t>5/13/20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9AAD67-1194-1C44-916C-975A20D74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E37E48-6C0E-8A40-97A4-5ACE4AC7B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B0293-E52B-EF49-AEB5-896EC6B3B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161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4999FEB-13F5-F045-880B-60FCFE5459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638B0F-0123-1440-B971-77E40DDF82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EF2D4E-69F3-8E48-BA36-C36E74BC9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FEDA7-8557-FA40-812C-4945B11248B8}" type="datetimeFigureOut">
              <a:rPr lang="en-US" smtClean="0"/>
              <a:t>5/13/20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30480A-C1F1-4A4E-A750-07913013F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D8D4-21BD-C04B-9660-19C4AB511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B0293-E52B-EF49-AEB5-896EC6B3B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8004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69C3F6-6252-4F40-9E85-C038A07AB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D4E8A6-022B-A848-9346-E75C7E5341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44DFB0-6332-CE4B-AC3C-B6F47EF7B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FEDA7-8557-FA40-812C-4945B11248B8}" type="datetimeFigureOut">
              <a:rPr lang="en-US" smtClean="0"/>
              <a:t>5/13/20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DB87ED-55B2-F042-9E14-7FE9A7C4C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EAC03-D36D-A246-9414-66655F6BF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B0293-E52B-EF49-AEB5-896EC6B3B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156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0127F-D3BD-D24C-80CC-EAA073BEDC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7CC220-F490-6F46-8C2C-30967C05AC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439C32-6D1F-6A49-9346-F570F6D5C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FEDA7-8557-FA40-812C-4945B11248B8}" type="datetimeFigureOut">
              <a:rPr lang="en-US" smtClean="0"/>
              <a:t>5/13/20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48E9E6-4352-2844-9DB2-F90E60B90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8060FD-D1FA-274D-AE90-4DE6D0A55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B0293-E52B-EF49-AEB5-896EC6B3B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340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108144-343B-C940-BE2C-6D791DB4A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AD4F90-C0AE-6F4E-A72A-1F88C3F89B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C03096-6F71-9B4A-AC46-D1ACF480EE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C8A0FF-E7DD-7144-ABD5-A5486CCCF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FEDA7-8557-FA40-812C-4945B11248B8}" type="datetimeFigureOut">
              <a:rPr lang="en-US" smtClean="0"/>
              <a:t>5/13/20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404CBB-6ED5-6D4F-99C5-D132CC48D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10A914-FB7A-9247-8CF6-54431AF24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B0293-E52B-EF49-AEB5-896EC6B3B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99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66E96E-6522-7747-90DC-1BFDB886A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F0A734-5510-CB49-91B8-C5E1FC7C3B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577155-2BD8-334A-A9B2-CB4E386E54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EAFF55-4078-C24F-9F26-A253809256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3FF9D7-9EF0-AC45-9710-DB3090B2E2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C6C73D-0388-F84C-971D-A50DF25D0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FEDA7-8557-FA40-812C-4945B11248B8}" type="datetimeFigureOut">
              <a:rPr lang="en-US" smtClean="0"/>
              <a:t>5/13/20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5D51F3-F35E-9C46-8D7B-FCF9F029F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56218B8-78DF-5A46-A1C5-4F251714A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B0293-E52B-EF49-AEB5-896EC6B3B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282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877C3-D803-7A46-A05B-C8FCB6EF6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05622E-3FA5-4C42-AA64-15232B513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FEDA7-8557-FA40-812C-4945B11248B8}" type="datetimeFigureOut">
              <a:rPr lang="en-US" smtClean="0"/>
              <a:t>5/13/20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4E4578-233D-324F-8063-47C70DDBF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4CBAE7-C31D-CB45-8299-6A9755864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B0293-E52B-EF49-AEB5-896EC6B3B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309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113435-AEAB-F043-A5C9-A0C73DEEC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FEDA7-8557-FA40-812C-4945B11248B8}" type="datetimeFigureOut">
              <a:rPr lang="en-US" smtClean="0"/>
              <a:t>5/13/20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5A87FC-4D8E-2F45-8BD6-040A0BED8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44E267-397D-BD4D-8535-4FC66C8F4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B0293-E52B-EF49-AEB5-896EC6B3B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298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C6882-CB91-5347-BA02-1E3F5E024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B4B369-1201-EF4E-A5FC-CB729ABFE2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7A6D4E-B07B-ED4D-AF82-89F1DE8F4D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5FB0E2-7D9D-3543-9AFB-A603540D8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FEDA7-8557-FA40-812C-4945B11248B8}" type="datetimeFigureOut">
              <a:rPr lang="en-US" smtClean="0"/>
              <a:t>5/13/20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46629D-8A55-BD48-BA66-19C2A0BAE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958D7D-EFEC-A449-9B13-C9A06595C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B0293-E52B-EF49-AEB5-896EC6B3B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136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23FE-24A5-214C-BB25-FE5639308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A7BB41-A6B4-424F-9543-1729D5EE2E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86EF07-839D-3442-9072-E5A1DA4911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520DC3-8B4A-D74C-9C97-61742F830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FEDA7-8557-FA40-812C-4945B11248B8}" type="datetimeFigureOut">
              <a:rPr lang="en-US" smtClean="0"/>
              <a:t>5/13/20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A1C102-6C10-2B4F-B56D-FBD4BEE53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3C2820-E56A-F947-A8FC-B02DDF7A8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B0293-E52B-EF49-AEB5-896EC6B3B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43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825293-1113-1E42-A5D0-BB7BDB673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02B916-8E77-1746-B0EB-A647BCB941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9DBEF7-1371-9248-9D1C-42142F83C7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FEDA7-8557-FA40-812C-4945B11248B8}" type="datetimeFigureOut">
              <a:rPr lang="en-US" smtClean="0"/>
              <a:t>5/13/20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3C3742-AB12-DF46-BE3F-1139C1CF90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2A4685-A806-D34A-96AC-FB0C3086E8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5B0293-E52B-EF49-AEB5-896EC6B3B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884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7" Type="http://schemas.openxmlformats.org/officeDocument/2006/relationships/image" Target="../media/image10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tiff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254335-42E8-4041-887C-29F2213E4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86213"/>
          </a:xfrm>
        </p:spPr>
        <p:txBody>
          <a:bodyPr>
            <a:normAutofit fontScale="90000"/>
          </a:bodyPr>
          <a:lstStyle/>
          <a:p>
            <a:r>
              <a:rPr lang="en-US" dirty="0"/>
              <a:t>Like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998E5B-16FD-2846-AFD9-07A6D30F7D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053109"/>
            <a:ext cx="1849821" cy="162593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ABD0256-C733-894A-BAE0-F84763968C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0510" y="1053109"/>
            <a:ext cx="2051298" cy="16313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4C93F1-6F9A-1D48-B7C9-4FC8406A1F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4297" y="1053109"/>
            <a:ext cx="2145970" cy="16259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E4B85A-2A73-5540-9D56-AA2F87C5C5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42755" y="1053109"/>
            <a:ext cx="2145969" cy="1555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843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F1249-F423-0744-8A14-DEF9044B2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9275"/>
          </a:xfrm>
        </p:spPr>
        <p:txBody>
          <a:bodyPr>
            <a:normAutofit fontScale="90000"/>
          </a:bodyPr>
          <a:lstStyle/>
          <a:p>
            <a:r>
              <a:rPr lang="en-US" dirty="0"/>
              <a:t>Don’t Like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F53CB4-0939-714C-A460-8D15F38582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186" y="1229709"/>
            <a:ext cx="1860331" cy="18603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63CE63E-0EFF-FC4D-9C07-18C427EB66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0062" y="1229709"/>
            <a:ext cx="1860331" cy="18603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16E7B8B-D3C1-864F-B3EC-CBBC0892EB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9938" y="1229709"/>
            <a:ext cx="1860331" cy="18603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DB81833-6CF1-C44A-9DE0-FA042B01F9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49815" y="1229709"/>
            <a:ext cx="2214236" cy="18603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D08D52-7B62-8247-830B-F6FADFE8D5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63597" y="1229709"/>
            <a:ext cx="1860331" cy="18603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81B9E63-552E-1840-81B8-3BED2666EB6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0186" y="3429000"/>
            <a:ext cx="1860330" cy="100235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C8393FF-E74F-FF47-9556-66A3DA440CF7}"/>
              </a:ext>
            </a:extLst>
          </p:cNvPr>
          <p:cNvSpPr txBox="1"/>
          <p:nvPr/>
        </p:nvSpPr>
        <p:spPr>
          <a:xfrm>
            <a:off x="3200400" y="4729655"/>
            <a:ext cx="46508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Many of these the image overpowers the design</a:t>
            </a:r>
          </a:p>
        </p:txBody>
      </p:sp>
    </p:spTree>
    <p:extLst>
      <p:ext uri="{BB962C8B-B14F-4D97-AF65-F5344CB8AC3E}">
        <p14:creationId xmlns:p14="http://schemas.microsoft.com/office/powerpoint/2010/main" val="27391144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11</Words>
  <Application>Microsoft Macintosh PowerPoint</Application>
  <PresentationFormat>Widescreen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Like</vt:lpstr>
      <vt:lpstr>Don’t Like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Like</dc:title>
  <dc:creator>Bradley PITTS</dc:creator>
  <cp:lastModifiedBy>Bradley PITTS</cp:lastModifiedBy>
  <cp:revision>2</cp:revision>
  <dcterms:created xsi:type="dcterms:W3CDTF">2020-05-13T19:47:20Z</dcterms:created>
  <dcterms:modified xsi:type="dcterms:W3CDTF">2020-05-13T20:23:22Z</dcterms:modified>
</cp:coreProperties>
</file>